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3"/>
  </p:normalViewPr>
  <p:slideViewPr>
    <p:cSldViewPr snapToGrid="0" snapToObjects="1">
      <p:cViewPr varScale="1">
        <p:scale>
          <a:sx n="90" d="100"/>
          <a:sy n="90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D872C-9F99-5946-A397-D2050E0E8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D75EBA-B78D-6D4B-B463-5EFF1D09B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DB7D1-FF78-9744-B6C1-D06EB2534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CA0-482E-2747-B104-E83BAB9B71DE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9A789-EB5F-3143-83C2-08B51C679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6F77B-383B-974F-AA62-DA198F9FB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3438-BB78-AE42-966D-352D1D1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75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9974A-7CDA-D247-AC82-5BD4230C0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ACC8AD-CB67-6649-9953-B5B2672DD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6FAAB-9C42-C14E-BB85-53287CC1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CA0-482E-2747-B104-E83BAB9B71DE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C0272-897E-034C-9685-4C669D663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57240-B39E-9541-B3AE-F61F5F7EB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3438-BB78-AE42-966D-352D1D1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45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0DEAC5-E567-DA4D-8F8D-8826F35821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BADFE1-C45A-5B48-945F-9687261598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4D981-468B-C04F-80A5-26B596125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CA0-482E-2747-B104-E83BAB9B71DE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A9693-DF8F-394F-AEA0-4AAF188B5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BB2A1-E514-6349-8228-C3279C3E6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3438-BB78-AE42-966D-352D1D1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8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F9088-03A0-964C-B5B8-BBB8E03AF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FCF80-C4A9-8A4E-91D7-347895C3D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90D2B-0FE4-E54B-9DFB-1F3EC105F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CA0-482E-2747-B104-E83BAB9B71DE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D1FB2-177E-614A-B1D7-13A6A1053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8B36E-E273-0845-A556-E40AB9547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3438-BB78-AE42-966D-352D1D1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5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7E940-F2E5-3249-8A11-F99414CBB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7C0F-2B23-FA42-A3D8-B5FB465F3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E2754-B856-4341-B62B-42163EEA0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CA0-482E-2747-B104-E83BAB9B71DE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B7801-1E01-3F45-8678-5CD7A0D5D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579EE-6BA2-3847-8CA5-E286A886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3438-BB78-AE42-966D-352D1D1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8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A01AF-9EDB-4544-A405-BDE515E56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6FFA9-325B-7D4D-903B-C5A0D1C68D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9C1C7A-E7BE-B547-945D-40DDCBE07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807BC2-C3D6-0E4A-828C-5DAF280D2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CA0-482E-2747-B104-E83BAB9B71DE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052736-58B5-2D41-A057-9FFF9769C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9AFA98-FBB0-4244-A29C-7E52F2CA3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3438-BB78-AE42-966D-352D1D1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7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FB178-87BF-EC4F-B629-93DD16715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53095-91CD-6345-9F3A-88057E896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7126E8-A971-7340-A1F1-71B8B5871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0C2F61-B5B9-E141-88F2-FE6C4CEDC9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F625E4-9796-8A4C-8EF8-F7398798BD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3EC70-9699-314B-BE34-E81186BF9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CA0-482E-2747-B104-E83BAB9B71DE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086310-F44C-9040-AA68-D4D3950E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CE278B-1C15-0A4B-9FDB-FE38B96D0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3438-BB78-AE42-966D-352D1D1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5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389D1-E814-F544-BDF6-1A18C68C7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CD97D6-1C83-0D42-9B56-1C27F9538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CA0-482E-2747-B104-E83BAB9B71DE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81CF2-AFA8-F54C-B4B5-F56FCC968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D9C941-6D50-5D40-A038-1BC7E37E0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3438-BB78-AE42-966D-352D1D1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6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6466B4-28AC-0640-BB36-923A3ED69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CA0-482E-2747-B104-E83BAB9B71DE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9D422D-2DD7-CC4A-9404-B1332B9B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17791-E9F4-014E-814B-B719061C6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3438-BB78-AE42-966D-352D1D1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9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AAA00-05F7-F34A-8A9D-37FB3136A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08DF2-3D5C-4E48-BD64-8D3D1E880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040BA-8753-D945-B72F-68BD0C0CC8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D44909-9FC6-6242-9457-4CBB2B19A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CA0-482E-2747-B104-E83BAB9B71DE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AAF06-D797-8E42-B281-77D575667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A728D-7670-2948-A42A-8D402EDAD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3438-BB78-AE42-966D-352D1D1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41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65DF-DA07-0E48-BFC4-7E1A81C83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D04EF1-9E1D-3044-ABD2-AC6BDCFDF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86FEFB-8793-3F4B-83A6-F30993E72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986D4-E11C-4F43-9637-D5F8C03F7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CA0-482E-2747-B104-E83BAB9B71DE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ED04B-B2BC-864E-A390-72069B80F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C26267-E694-934C-810D-2F9D7D15B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3438-BB78-AE42-966D-352D1D1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F643EC-AF98-3D48-BF07-48405A4C3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BA67F-772E-5847-B7B6-47977456F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48451-B36D-6347-B796-2921265CCF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85CA0-482E-2747-B104-E83BAB9B71DE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E0733-6EEB-0A4E-80F5-3F39AF5EE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0CDEE-F6B0-CF43-A3F6-614DD612D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63438-BB78-AE42-966D-352D1D1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4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E47DA7-59CB-2540-8679-2A2543BD8B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295" r="1" b="13430"/>
          <a:stretch/>
        </p:blipFill>
        <p:spPr>
          <a:xfrm rot="21480000">
            <a:off x="1137837" y="1003258"/>
            <a:ext cx="9916327" cy="47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087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Impact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Scalzo</dc:creator>
  <cp:lastModifiedBy>Carol Scalzo</cp:lastModifiedBy>
  <cp:revision>1</cp:revision>
  <dcterms:created xsi:type="dcterms:W3CDTF">2018-11-16T21:16:56Z</dcterms:created>
  <dcterms:modified xsi:type="dcterms:W3CDTF">2018-11-16T21:18:20Z</dcterms:modified>
</cp:coreProperties>
</file>